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2"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CCA95-0015-C640-87CC-15E26DA4F2BA}" type="datetimeFigureOut">
              <a:rPr lang="en-US" smtClean="0"/>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5C547-8D90-334A-AD1E-524A063793BF}" type="slidenum">
              <a:rPr lang="en-US" smtClean="0"/>
              <a:t>‹#›</a:t>
            </a:fld>
            <a:endParaRPr lang="en-US"/>
          </a:p>
        </p:txBody>
      </p:sp>
    </p:spTree>
    <p:extLst>
      <p:ext uri="{BB962C8B-B14F-4D97-AF65-F5344CB8AC3E}">
        <p14:creationId xmlns:p14="http://schemas.microsoft.com/office/powerpoint/2010/main" val="1608715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5C547-8D90-334A-AD1E-524A063793BF}" type="slidenum">
              <a:rPr lang="en-US" smtClean="0"/>
              <a:t>8</a:t>
            </a:fld>
            <a:endParaRPr lang="en-US"/>
          </a:p>
        </p:txBody>
      </p:sp>
    </p:spTree>
    <p:extLst>
      <p:ext uri="{BB962C8B-B14F-4D97-AF65-F5344CB8AC3E}">
        <p14:creationId xmlns:p14="http://schemas.microsoft.com/office/powerpoint/2010/main" val="427523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E80666-FB37-4B36-9149-507F3B0178E3}" type="datetimeFigureOut">
              <a:rPr lang="en-US" smtClean="0"/>
              <a:pPr/>
              <a:t>5/1/16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F8601E-65E0-6F40-86D7-DC2C1468F160}"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F8601E-65E0-6F40-86D7-DC2C1468F160}"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F8601E-65E0-6F40-86D7-DC2C1468F160}"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F8601E-65E0-6F40-86D7-DC2C1468F160}"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F8601E-65E0-6F40-86D7-DC2C1468F160}" type="datetimeFigureOut">
              <a:rPr lang="en-US" smtClean="0"/>
              <a:t>5/1/16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4F8601E-65E0-6F40-86D7-DC2C1468F160}" type="datetimeFigureOut">
              <a:rPr lang="en-US" smtClean="0"/>
              <a:t>5/1/16</a:t>
            </a:fld>
            <a:endParaRPr lang="en-US"/>
          </a:p>
        </p:txBody>
      </p:sp>
      <p:sp>
        <p:nvSpPr>
          <p:cNvPr id="8" name="Slide Number Placeholder 7"/>
          <p:cNvSpPr>
            <a:spLocks noGrp="1"/>
          </p:cNvSpPr>
          <p:nvPr>
            <p:ph type="sldNum" sz="quarter" idx="11"/>
          </p:nvPr>
        </p:nvSpPr>
        <p:spPr/>
        <p:txBody>
          <a:bodyPr/>
          <a:lstStyle/>
          <a:p>
            <a:fld id="{1A51CBEB-C943-7148-9FA9-98748D5DA76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8601E-65E0-6F40-86D7-DC2C1468F160}" type="datetimeFigureOut">
              <a:rPr lang="en-US" smtClean="0"/>
              <a:t>5/1/16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F8601E-65E0-6F40-86D7-DC2C1468F160}"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A51CBEB-C943-7148-9FA9-98748D5DA7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4F8601E-65E0-6F40-86D7-DC2C1468F160}"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1CBEB-C943-7148-9FA9-98748D5DA7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4F8601E-65E0-6F40-86D7-DC2C1468F160}" type="datetimeFigureOut">
              <a:rPr lang="en-US" smtClean="0"/>
              <a:t>5/1/16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A51CBEB-C943-7148-9FA9-98748D5DA76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andslides.usgs.gov/research/inventory/oregon/" TargetMode="External"/><Relationship Id="rId3" Type="http://schemas.openxmlformats.org/officeDocument/2006/relationships/hyperlink" Target="http://www.oregongeology.org/sub/Landslide/Landslidehome.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70" y="2023870"/>
            <a:ext cx="8293900" cy="1494737"/>
          </a:xfrm>
        </p:spPr>
        <p:txBody>
          <a:bodyPr>
            <a:normAutofit fontScale="90000"/>
          </a:bodyPr>
          <a:lstStyle/>
          <a:p>
            <a:r>
              <a:rPr lang="en-US" sz="6000" u="sng" dirty="0" smtClean="0"/>
              <a:t> Landslides in Oregon </a:t>
            </a:r>
            <a:endParaRPr lang="en-US" sz="6000" u="sng" dirty="0"/>
          </a:p>
        </p:txBody>
      </p:sp>
      <p:sp>
        <p:nvSpPr>
          <p:cNvPr id="3" name="Subtitle 2"/>
          <p:cNvSpPr>
            <a:spLocks noGrp="1"/>
          </p:cNvSpPr>
          <p:nvPr>
            <p:ph type="subTitle" idx="1"/>
          </p:nvPr>
        </p:nvSpPr>
        <p:spPr>
          <a:xfrm>
            <a:off x="2368947" y="3237455"/>
            <a:ext cx="4743941" cy="562304"/>
          </a:xfrm>
        </p:spPr>
        <p:txBody>
          <a:bodyPr>
            <a:normAutofit/>
          </a:bodyPr>
          <a:lstStyle/>
          <a:p>
            <a:r>
              <a:rPr lang="en-US" sz="2800" dirty="0" smtClean="0"/>
              <a:t>By: William Bartholomew</a:t>
            </a:r>
            <a:endParaRPr lang="en-US" sz="2800" dirty="0"/>
          </a:p>
        </p:txBody>
      </p:sp>
    </p:spTree>
    <p:extLst>
      <p:ext uri="{BB962C8B-B14F-4D97-AF65-F5344CB8AC3E}">
        <p14:creationId xmlns:p14="http://schemas.microsoft.com/office/powerpoint/2010/main" val="43589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076" y="63500"/>
            <a:ext cx="3891582" cy="6794500"/>
          </a:xfrm>
          <a:prstGeom prst="rect">
            <a:avLst/>
          </a:prstGeom>
        </p:spPr>
      </p:pic>
      <p:pic>
        <p:nvPicPr>
          <p:cNvPr id="3" name="Picture 2" descr="GIS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58" y="4941545"/>
            <a:ext cx="1779565" cy="1916455"/>
          </a:xfrm>
          <a:prstGeom prst="rect">
            <a:avLst/>
          </a:prstGeom>
        </p:spPr>
      </p:pic>
    </p:spTree>
    <p:extLst>
      <p:ext uri="{BB962C8B-B14F-4D97-AF65-F5344CB8AC3E}">
        <p14:creationId xmlns:p14="http://schemas.microsoft.com/office/powerpoint/2010/main" val="1699129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06" y="106891"/>
            <a:ext cx="6916402" cy="6680031"/>
          </a:xfrm>
          <a:prstGeom prst="rect">
            <a:avLst/>
          </a:prstGeom>
        </p:spPr>
      </p:pic>
      <p:pic>
        <p:nvPicPr>
          <p:cNvPr id="3" name="Picture 2" descr="GIS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115" y="4648514"/>
            <a:ext cx="1816100" cy="1955800"/>
          </a:xfrm>
          <a:prstGeom prst="rect">
            <a:avLst/>
          </a:prstGeom>
        </p:spPr>
      </p:pic>
    </p:spTree>
    <p:extLst>
      <p:ext uri="{BB962C8B-B14F-4D97-AF65-F5344CB8AC3E}">
        <p14:creationId xmlns:p14="http://schemas.microsoft.com/office/powerpoint/2010/main" val="1218008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idx="1"/>
          </p:nvPr>
        </p:nvSpPr>
        <p:spPr/>
        <p:txBody>
          <a:bodyPr/>
          <a:lstStyle/>
          <a:p>
            <a:r>
              <a:rPr lang="en-US" dirty="0" smtClean="0"/>
              <a:t>Between the years of 2001-2005, there were 30 landslide events within 100m of highways in Oregon that resulted in repair costs exceeding $1,000,000</a:t>
            </a:r>
          </a:p>
          <a:p>
            <a:r>
              <a:rPr lang="en-US" dirty="0" smtClean="0"/>
              <a:t>The majority of these events were within a price range of $1,000,000 - $3,999,999</a:t>
            </a:r>
          </a:p>
        </p:txBody>
      </p:sp>
    </p:spTree>
    <p:extLst>
      <p:ext uri="{BB962C8B-B14F-4D97-AF65-F5344CB8AC3E}">
        <p14:creationId xmlns:p14="http://schemas.microsoft.com/office/powerpoint/2010/main" val="874385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a:xfrm>
            <a:off x="457200" y="1600200"/>
            <a:ext cx="8292572" cy="4833864"/>
          </a:xfrm>
        </p:spPr>
        <p:txBody>
          <a:bodyPr>
            <a:normAutofit/>
          </a:bodyPr>
          <a:lstStyle/>
          <a:p>
            <a:r>
              <a:rPr lang="en-US" sz="2400" dirty="0" smtClean="0"/>
              <a:t>USGS. 2014. </a:t>
            </a:r>
            <a:r>
              <a:rPr lang="en-US" sz="2400" i="1" dirty="0" smtClean="0"/>
              <a:t>Oregon: Introduction to Landslide Activities in Oregon</a:t>
            </a:r>
            <a:r>
              <a:rPr lang="en-US" sz="2400" dirty="0"/>
              <a:t>. </a:t>
            </a:r>
            <a:r>
              <a:rPr lang="en-US" sz="2400" dirty="0">
                <a:hlinkClick r:id="rId2"/>
              </a:rPr>
              <a:t>http://landslides.usgs.gov/research/inventory/oregon</a:t>
            </a:r>
            <a:r>
              <a:rPr lang="en-US" sz="2400" dirty="0" smtClean="0">
                <a:hlinkClick r:id="rId2"/>
              </a:rPr>
              <a:t>/</a:t>
            </a:r>
            <a:r>
              <a:rPr lang="en-US" sz="2400" dirty="0" smtClean="0"/>
              <a:t> (last accessed December 5, 2015)</a:t>
            </a:r>
          </a:p>
          <a:p>
            <a:r>
              <a:rPr lang="en-US" sz="2400" dirty="0" smtClean="0"/>
              <a:t>Oregon Department of Geology and Mineral Industries. </a:t>
            </a:r>
            <a:r>
              <a:rPr lang="en-US" sz="2400" i="1" dirty="0" smtClean="0"/>
              <a:t>Landslide hazards in Oregon</a:t>
            </a:r>
            <a:r>
              <a:rPr lang="en-US" sz="2400" dirty="0"/>
              <a:t>. </a:t>
            </a:r>
            <a:r>
              <a:rPr lang="en-US" sz="2400" dirty="0">
                <a:hlinkClick r:id="rId3"/>
              </a:rPr>
              <a:t>http://www.oregongeology.org/sub/Landslide/</a:t>
            </a:r>
            <a:r>
              <a:rPr lang="en-US" sz="2400" dirty="0" smtClean="0">
                <a:hlinkClick r:id="rId3"/>
              </a:rPr>
              <a:t>Landslidehome.htm</a:t>
            </a:r>
            <a:r>
              <a:rPr lang="en-US" sz="2400" dirty="0" smtClean="0"/>
              <a:t> (last accessed December 5, 2015)</a:t>
            </a:r>
            <a:endParaRPr lang="en-US" sz="2400" i="1" dirty="0" smtClean="0"/>
          </a:p>
        </p:txBody>
      </p:sp>
    </p:spTree>
    <p:extLst>
      <p:ext uri="{BB962C8B-B14F-4D97-AF65-F5344CB8AC3E}">
        <p14:creationId xmlns:p14="http://schemas.microsoft.com/office/powerpoint/2010/main" val="2572015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pPr lvl="1"/>
            <a:r>
              <a:rPr lang="en-US" sz="3600" dirty="0" smtClean="0"/>
              <a:t>How many landslide events that took place within 100m of highways in Oregon resulted in repair costs exceeding $1 million between the years 2001-2005?</a:t>
            </a:r>
          </a:p>
        </p:txBody>
      </p:sp>
    </p:spTree>
    <p:extLst>
      <p:ext uri="{BB962C8B-B14F-4D97-AF65-F5344CB8AC3E}">
        <p14:creationId xmlns:p14="http://schemas.microsoft.com/office/powerpoint/2010/main" val="403491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27"/>
            <a:ext cx="8229600" cy="1143000"/>
          </a:xfrm>
        </p:spPr>
        <p:txBody>
          <a:bodyPr/>
          <a:lstStyle/>
          <a:p>
            <a:r>
              <a:rPr lang="en-US" dirty="0" smtClean="0"/>
              <a:t>What is a landslide?</a:t>
            </a:r>
            <a:endParaRPr lang="en-US" dirty="0"/>
          </a:p>
        </p:txBody>
      </p:sp>
      <p:sp>
        <p:nvSpPr>
          <p:cNvPr id="3" name="Content Placeholder 2"/>
          <p:cNvSpPr>
            <a:spLocks noGrp="1"/>
          </p:cNvSpPr>
          <p:nvPr>
            <p:ph idx="1"/>
          </p:nvPr>
        </p:nvSpPr>
        <p:spPr>
          <a:xfrm>
            <a:off x="457200" y="1292027"/>
            <a:ext cx="8229600" cy="4625637"/>
          </a:xfrm>
        </p:spPr>
        <p:txBody>
          <a:bodyPr>
            <a:normAutofit/>
          </a:bodyPr>
          <a:lstStyle/>
          <a:p>
            <a:r>
              <a:rPr lang="en-US" sz="2400" dirty="0" smtClean="0"/>
              <a:t>Landslides are defined as the downslope movement of rocks, soil or other related debris </a:t>
            </a:r>
          </a:p>
          <a:p>
            <a:r>
              <a:rPr lang="en-US" sz="2400" dirty="0" smtClean="0"/>
              <a:t>The primary driving force for a landslide is gravity, but there are a multitude of other factors that affect the stability of a slope, such as: erosion at the toe of a slope, deforestation compromising the stability of a slope, vibrations from traffic, machinery or earthquakes</a:t>
            </a:r>
          </a:p>
        </p:txBody>
      </p:sp>
      <p:pic>
        <p:nvPicPr>
          <p:cNvPr id="4" name="Picture 3" descr="astoria_20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63" y="4101912"/>
            <a:ext cx="3865528" cy="2597330"/>
          </a:xfrm>
          <a:prstGeom prst="rect">
            <a:avLst/>
          </a:prstGeom>
        </p:spPr>
      </p:pic>
    </p:spTree>
    <p:extLst>
      <p:ext uri="{BB962C8B-B14F-4D97-AF65-F5344CB8AC3E}">
        <p14:creationId xmlns:p14="http://schemas.microsoft.com/office/powerpoint/2010/main" val="165573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56"/>
            <a:ext cx="7467600" cy="1143000"/>
          </a:xfrm>
        </p:spPr>
        <p:txBody>
          <a:bodyPr/>
          <a:lstStyle/>
          <a:p>
            <a:r>
              <a:rPr lang="en-US" dirty="0" smtClean="0"/>
              <a:t>Landslides in Oregon </a:t>
            </a:r>
            <a:endParaRPr lang="en-US" dirty="0"/>
          </a:p>
        </p:txBody>
      </p:sp>
      <p:sp>
        <p:nvSpPr>
          <p:cNvPr id="3" name="Content Placeholder 2"/>
          <p:cNvSpPr>
            <a:spLocks noGrp="1"/>
          </p:cNvSpPr>
          <p:nvPr>
            <p:ph idx="1"/>
          </p:nvPr>
        </p:nvSpPr>
        <p:spPr>
          <a:xfrm>
            <a:off x="0" y="1317756"/>
            <a:ext cx="4580918" cy="4675191"/>
          </a:xfrm>
        </p:spPr>
        <p:txBody>
          <a:bodyPr>
            <a:normAutofit fontScale="85000" lnSpcReduction="20000"/>
          </a:bodyPr>
          <a:lstStyle/>
          <a:p>
            <a:r>
              <a:rPr lang="en-US" sz="2800" dirty="0" smtClean="0"/>
              <a:t>Landslides remain one of the most common geologic hazards in OR</a:t>
            </a:r>
          </a:p>
          <a:p>
            <a:r>
              <a:rPr lang="en-US" sz="2800" dirty="0" smtClean="0"/>
              <a:t>Annual repair costs for landslides can exceed $10 million </a:t>
            </a:r>
          </a:p>
          <a:p>
            <a:r>
              <a:rPr lang="en-US" sz="2800" dirty="0" smtClean="0"/>
              <a:t>Population growth has led to the development of more landslide prone areas, resulting in an increase of planning and action on all levels of community, from state government to individual families</a:t>
            </a:r>
            <a:endParaRPr lang="en-US" sz="2800" dirty="0"/>
          </a:p>
        </p:txBody>
      </p:sp>
      <p:pic>
        <p:nvPicPr>
          <p:cNvPr id="4" name="Picture 3" descr="map-of-oregon-citi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253" y="2081647"/>
            <a:ext cx="4624747" cy="3083164"/>
          </a:xfrm>
          <a:prstGeom prst="rect">
            <a:avLst/>
          </a:prstGeom>
        </p:spPr>
      </p:pic>
    </p:spTree>
    <p:extLst>
      <p:ext uri="{BB962C8B-B14F-4D97-AF65-F5344CB8AC3E}">
        <p14:creationId xmlns:p14="http://schemas.microsoft.com/office/powerpoint/2010/main" val="2305649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a:t>
            </a:r>
            <a:endParaRPr lang="en-US" dirty="0"/>
          </a:p>
        </p:txBody>
      </p:sp>
      <p:sp>
        <p:nvSpPr>
          <p:cNvPr id="3" name="Content Placeholder 2"/>
          <p:cNvSpPr>
            <a:spLocks noGrp="1"/>
          </p:cNvSpPr>
          <p:nvPr>
            <p:ph idx="1"/>
          </p:nvPr>
        </p:nvSpPr>
        <p:spPr>
          <a:xfrm>
            <a:off x="457200" y="1600200"/>
            <a:ext cx="8292572" cy="4861777"/>
          </a:xfrm>
        </p:spPr>
        <p:txBody>
          <a:bodyPr/>
          <a:lstStyle/>
          <a:p>
            <a:r>
              <a:rPr lang="en-US" sz="2400" dirty="0" smtClean="0"/>
              <a:t>Data for the map was collected from the Oregon Spatial Data Library</a:t>
            </a:r>
          </a:p>
          <a:p>
            <a:r>
              <a:rPr lang="en-US" sz="2400" dirty="0" smtClean="0"/>
              <a:t>A separate file called “</a:t>
            </a:r>
            <a:r>
              <a:rPr lang="en-US" sz="2400" dirty="0" err="1" smtClean="0"/>
              <a:t>Final_Project_Data</a:t>
            </a:r>
            <a:r>
              <a:rPr lang="en-US" sz="2400" dirty="0" smtClean="0"/>
              <a:t>” was created to house all my data and work</a:t>
            </a:r>
          </a:p>
          <a:p>
            <a:r>
              <a:rPr lang="en-US" sz="2400" dirty="0" smtClean="0"/>
              <a:t>The coordinate system for each layer was changed to “NAD_UTM_Zone10” in order to preserve distance as that was an important aspect to the project </a:t>
            </a:r>
          </a:p>
          <a:p>
            <a:r>
              <a:rPr lang="en-US" sz="2400" dirty="0" smtClean="0"/>
              <a:t>Isolated data for landslide events that fit under the requirements of “repair costs exceeding $1 million” and “within 100m of highways” by using both ‘Select by Attributes’ and ‘Select by Location’ </a:t>
            </a:r>
          </a:p>
        </p:txBody>
      </p:sp>
    </p:spTree>
    <p:extLst>
      <p:ext uri="{BB962C8B-B14F-4D97-AF65-F5344CB8AC3E}">
        <p14:creationId xmlns:p14="http://schemas.microsoft.com/office/powerpoint/2010/main" val="1994778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a:t>
            </a:r>
            <a:endParaRPr lang="en-US" dirty="0"/>
          </a:p>
        </p:txBody>
      </p:sp>
      <p:sp>
        <p:nvSpPr>
          <p:cNvPr id="3" name="Content Placeholder 2"/>
          <p:cNvSpPr>
            <a:spLocks noGrp="1"/>
          </p:cNvSpPr>
          <p:nvPr>
            <p:ph idx="1"/>
          </p:nvPr>
        </p:nvSpPr>
        <p:spPr>
          <a:xfrm>
            <a:off x="457200" y="1417638"/>
            <a:ext cx="8153022" cy="5114123"/>
          </a:xfrm>
        </p:spPr>
        <p:txBody>
          <a:bodyPr>
            <a:normAutofit/>
          </a:bodyPr>
          <a:lstStyle/>
          <a:p>
            <a:r>
              <a:rPr lang="en-US" sz="2400" dirty="0" smtClean="0"/>
              <a:t>Gave a more specific idea of how much each landslide event cost by specifying the attribute table of the repair costs </a:t>
            </a:r>
            <a:r>
              <a:rPr lang="en-US" sz="2400" dirty="0" err="1" smtClean="0"/>
              <a:t>shapefile</a:t>
            </a:r>
            <a:endParaRPr lang="en-US" sz="2400" dirty="0" smtClean="0"/>
          </a:p>
          <a:p>
            <a:r>
              <a:rPr lang="en-US" sz="2400" dirty="0" smtClean="0"/>
              <a:t>Created 3 break points in the prices range: $1 million- $3999999, $4 million- $6 million, &gt;$6 million</a:t>
            </a:r>
          </a:p>
          <a:p>
            <a:r>
              <a:rPr lang="en-US" sz="2400" dirty="0" smtClean="0"/>
              <a:t>Created a new row within attribute table to match these break points with the repair costs row, so that when the events were symbolized, the correct symbol would be used </a:t>
            </a:r>
          </a:p>
          <a:p>
            <a:r>
              <a:rPr lang="en-US" sz="2400" dirty="0" smtClean="0"/>
              <a:t>Created four separate </a:t>
            </a:r>
            <a:r>
              <a:rPr lang="en-US" sz="2400" dirty="0" err="1" smtClean="0"/>
              <a:t>shapefiles</a:t>
            </a:r>
            <a:r>
              <a:rPr lang="en-US" sz="2400" dirty="0"/>
              <a:t> </a:t>
            </a:r>
            <a:r>
              <a:rPr lang="en-US" sz="2400" dirty="0" smtClean="0"/>
              <a:t>for four ‘Areas’ (which were based around Oregon’s counties) in order to narrow in on the landslide events around Oregon</a:t>
            </a:r>
            <a:endParaRPr lang="en-US" sz="2400" dirty="0"/>
          </a:p>
        </p:txBody>
      </p:sp>
    </p:spTree>
    <p:extLst>
      <p:ext uri="{BB962C8B-B14F-4D97-AF65-F5344CB8AC3E}">
        <p14:creationId xmlns:p14="http://schemas.microsoft.com/office/powerpoint/2010/main" val="24514752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1-24 at 3.56.54 PM.png"/>
          <p:cNvPicPr>
            <a:picLocks noChangeAspect="1"/>
          </p:cNvPicPr>
          <p:nvPr/>
        </p:nvPicPr>
        <p:blipFill rotWithShape="1">
          <a:blip r:embed="rId2">
            <a:extLst>
              <a:ext uri="{28A0092B-C50C-407E-A947-70E740481C1C}">
                <a14:useLocalDpi xmlns:a14="http://schemas.microsoft.com/office/drawing/2010/main" val="0"/>
              </a:ext>
            </a:extLst>
          </a:blip>
          <a:srcRect l="2289" t="-932" b="932"/>
          <a:stretch/>
        </p:blipFill>
        <p:spPr>
          <a:xfrm>
            <a:off x="47608" y="-109814"/>
            <a:ext cx="9096392" cy="6870117"/>
          </a:xfrm>
          <a:prstGeom prst="rect">
            <a:avLst/>
          </a:prstGeom>
        </p:spPr>
      </p:pic>
    </p:spTree>
    <p:extLst>
      <p:ext uri="{BB962C8B-B14F-4D97-AF65-F5344CB8AC3E}">
        <p14:creationId xmlns:p14="http://schemas.microsoft.com/office/powerpoint/2010/main" val="1771254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ea_1.png"/>
          <p:cNvPicPr>
            <a:picLocks noChangeAspect="1"/>
          </p:cNvPicPr>
          <p:nvPr/>
        </p:nvPicPr>
        <p:blipFill rotWithShape="1">
          <a:blip r:embed="rId3">
            <a:extLst>
              <a:ext uri="{28A0092B-C50C-407E-A947-70E740481C1C}">
                <a14:useLocalDpi xmlns:a14="http://schemas.microsoft.com/office/drawing/2010/main" val="0"/>
              </a:ext>
            </a:extLst>
          </a:blip>
          <a:srcRect l="7236" r="10035"/>
          <a:stretch/>
        </p:blipFill>
        <p:spPr>
          <a:xfrm>
            <a:off x="893119" y="111655"/>
            <a:ext cx="7228679" cy="6448019"/>
          </a:xfrm>
          <a:prstGeom prst="rect">
            <a:avLst/>
          </a:prstGeom>
        </p:spPr>
      </p:pic>
      <p:pic>
        <p:nvPicPr>
          <p:cNvPr id="2" name="Picture 1" descr="GIS_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109" y="4377404"/>
            <a:ext cx="1736755" cy="1870351"/>
          </a:xfrm>
          <a:prstGeom prst="rect">
            <a:avLst/>
          </a:prstGeom>
        </p:spPr>
      </p:pic>
    </p:spTree>
    <p:extLst>
      <p:ext uri="{BB962C8B-B14F-4D97-AF65-F5344CB8AC3E}">
        <p14:creationId xmlns:p14="http://schemas.microsoft.com/office/powerpoint/2010/main" val="14126118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59"/>
            <a:ext cx="9144000" cy="4611656"/>
          </a:xfrm>
          <a:prstGeom prst="rect">
            <a:avLst/>
          </a:prstGeom>
        </p:spPr>
      </p:pic>
      <p:pic>
        <p:nvPicPr>
          <p:cNvPr id="3" name="Picture 2" descr="GIS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892" y="738827"/>
            <a:ext cx="1508421" cy="1624453"/>
          </a:xfrm>
          <a:prstGeom prst="rect">
            <a:avLst/>
          </a:prstGeom>
        </p:spPr>
      </p:pic>
    </p:spTree>
    <p:extLst>
      <p:ext uri="{BB962C8B-B14F-4D97-AF65-F5344CB8AC3E}">
        <p14:creationId xmlns:p14="http://schemas.microsoft.com/office/powerpoint/2010/main" val="2892600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104</TotalTime>
  <Words>484</Words>
  <Application>Microsoft Macintosh PowerPoint</Application>
  <PresentationFormat>On-screen Show (4:3)</PresentationFormat>
  <Paragraphs>28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 Landslides in Oregon </vt:lpstr>
      <vt:lpstr>Problem statement</vt:lpstr>
      <vt:lpstr>What is a landslide?</vt:lpstr>
      <vt:lpstr>Landslides in Oregon </vt:lpstr>
      <vt:lpstr>Methods </vt:lpstr>
      <vt:lpstr>Methods </vt:lpstr>
      <vt:lpstr>PowerPoint Presentation</vt:lpstr>
      <vt:lpstr>PowerPoint Presentation</vt:lpstr>
      <vt:lpstr>PowerPoint Presentation</vt:lpstr>
      <vt:lpstr>PowerPoint Presentation</vt:lpstr>
      <vt:lpstr>PowerPoint Presentation</vt:lpstr>
      <vt:lpstr>Results</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Project </dc:title>
  <dc:creator>William Bartholomew</dc:creator>
  <cp:lastModifiedBy>William Bartholomew</cp:lastModifiedBy>
  <cp:revision>21</cp:revision>
  <dcterms:created xsi:type="dcterms:W3CDTF">2015-11-12T18:02:29Z</dcterms:created>
  <dcterms:modified xsi:type="dcterms:W3CDTF">2016-05-01T19:29:47Z</dcterms:modified>
</cp:coreProperties>
</file>